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58" r:id="rId4"/>
    <p:sldId id="257" r:id="rId5"/>
    <p:sldId id="259" r:id="rId6"/>
    <p:sldId id="260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44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jpeg>
</file>

<file path=ppt/media/image2.jpg>
</file>

<file path=ppt/media/image3.jpg>
</file>

<file path=ppt/media/image4.jpg>
</file>

<file path=ppt/media/image5.jpeg>
</file>

<file path=ppt/media/image6.pn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10/13/2021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jp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45774733-D8DF-4624-81C7-BD06619A7A4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43" t="5289" r="12482" b="1277"/>
          <a:stretch/>
        </p:blipFill>
        <p:spPr>
          <a:xfrm>
            <a:off x="-4961" y="1602047"/>
            <a:ext cx="2683379" cy="2683379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  <p:pic>
        <p:nvPicPr>
          <p:cNvPr id="3" name="Picture 2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997EABBB-2713-45E8-B203-524F88F62DD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593" t="13593" r="20405" b="27736"/>
          <a:stretch/>
        </p:blipFill>
        <p:spPr>
          <a:xfrm>
            <a:off x="2751742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8F64EB-80F2-4442-B212-76C282C54B8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32" r="33918"/>
          <a:stretch/>
        </p:blipFill>
        <p:spPr>
          <a:xfrm>
            <a:off x="191115" y="119830"/>
            <a:ext cx="5143500" cy="5143500"/>
          </a:xfrm>
          <a:prstGeom prst="rect">
            <a:avLst/>
          </a:prstGeom>
        </p:spPr>
      </p:pic>
      <p:pic>
        <p:nvPicPr>
          <p:cNvPr id="5" name="Picture 4" descr="A picture containing text&#10;&#10;Description automatically generated">
            <a:extLst>
              <a:ext uri="{FF2B5EF4-FFF2-40B4-BE49-F238E27FC236}">
                <a16:creationId xmlns:a16="http://schemas.microsoft.com/office/drawing/2014/main" id="{E9A0BA1D-C012-4CE1-B20D-E254D6D07F5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00" r="12500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7" name="Picture 6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E6ECB583-022C-4D37-9551-39EF80BE1B34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935" r="32815"/>
          <a:stretch/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pic>
        <p:nvPicPr>
          <p:cNvPr id="9" name="Picture 8" descr="A picture containing yellow, crane&#10;&#10;Description automatically generated">
            <a:extLst>
              <a:ext uri="{FF2B5EF4-FFF2-40B4-BE49-F238E27FC236}">
                <a16:creationId xmlns:a16="http://schemas.microsoft.com/office/drawing/2014/main" id="{C316134D-6475-48F7-A959-5CFC94EE8CB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449" t="14227" r="10510" b="39241"/>
          <a:stretch/>
        </p:blipFill>
        <p:spPr>
          <a:xfrm>
            <a:off x="2969348" y="1948942"/>
            <a:ext cx="5673200" cy="3191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18341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5EC5850C-1315-4DD8-B7FA-E08F97043C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2558927" y="1542724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BC6CAA24-7555-436A-A53F-96C6BAC46D61}"/>
              </a:ext>
            </a:extLst>
          </p:cNvPr>
          <p:cNvCxnSpPr>
            <a:cxnSpLocks/>
          </p:cNvCxnSpPr>
          <p:nvPr/>
        </p:nvCxnSpPr>
        <p:spPr>
          <a:xfrm flipH="1">
            <a:off x="2649197" y="1914258"/>
            <a:ext cx="1136590" cy="0"/>
          </a:xfrm>
          <a:prstGeom prst="straightConnector1">
            <a:avLst/>
          </a:prstGeom>
          <a:ln w="57150">
            <a:solidFill>
              <a:schemeClr val="bg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Group 7">
            <a:extLst>
              <a:ext uri="{FF2B5EF4-FFF2-40B4-BE49-F238E27FC236}">
                <a16:creationId xmlns:a16="http://schemas.microsoft.com/office/drawing/2014/main" id="{A8A2BC58-DAE4-4095-B2C0-08B76507DE89}"/>
              </a:ext>
            </a:extLst>
          </p:cNvPr>
          <p:cNvGrpSpPr/>
          <p:nvPr/>
        </p:nvGrpSpPr>
        <p:grpSpPr>
          <a:xfrm>
            <a:off x="4565739" y="651656"/>
            <a:ext cx="3640184" cy="3640184"/>
            <a:chOff x="4565739" y="651656"/>
            <a:chExt cx="3640184" cy="3640184"/>
          </a:xfrm>
        </p:grpSpPr>
        <p:pic>
          <p:nvPicPr>
            <p:cNvPr id="3" name="Picture 2" descr="A picture containing wall, indoor, case, accessory&#10;&#10;Description automatically generated">
              <a:extLst>
                <a:ext uri="{FF2B5EF4-FFF2-40B4-BE49-F238E27FC236}">
                  <a16:creationId xmlns:a16="http://schemas.microsoft.com/office/drawing/2014/main" id="{5BBAADD8-9CAC-4DED-8CAD-AA55371C677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4930" r="69"/>
            <a:stretch/>
          </p:blipFill>
          <p:spPr>
            <a:xfrm rot="5400000">
              <a:off x="4565739" y="651656"/>
              <a:ext cx="3640184" cy="3640184"/>
            </a:xfrm>
            <a:prstGeom prst="rect">
              <a:avLst/>
            </a:prstGeom>
          </p:spPr>
        </p:pic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523ABB03-7BE2-4BE0-A814-370F8584CC4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449771" y="3056472"/>
              <a:ext cx="1136590" cy="0"/>
            </a:xfrm>
            <a:prstGeom prst="straightConnector1">
              <a:avLst/>
            </a:prstGeom>
            <a:ln w="57150">
              <a:solidFill>
                <a:schemeClr val="bg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B208E-7480-4406-AACF-C8DE3FDAD18F}"/>
              </a:ext>
            </a:extLst>
          </p:cNvPr>
          <p:cNvSpPr txBox="1"/>
          <p:nvPr/>
        </p:nvSpPr>
        <p:spPr>
          <a:xfrm>
            <a:off x="2409913" y="1589518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BCAMs on </a:t>
            </a:r>
          </a:p>
          <a:p>
            <a:pPr algn="ctr"/>
            <a:r>
              <a:rPr lang="en-US" dirty="0"/>
              <a:t>alignment bars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B97-9510-457A-9275-53D1211AEDC7}"/>
              </a:ext>
            </a:extLst>
          </p:cNvPr>
          <p:cNvSpPr txBox="1"/>
          <p:nvPr/>
        </p:nvSpPr>
        <p:spPr>
          <a:xfrm>
            <a:off x="5604616" y="1589518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fibers on alignment 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C412D-EE67-4378-A1C5-485A1C7F9A81}"/>
              </a:ext>
            </a:extLst>
          </p:cNvPr>
          <p:cNvSpPr txBox="1"/>
          <p:nvPr/>
        </p:nvSpPr>
        <p:spPr>
          <a:xfrm>
            <a:off x="5604615" y="3378660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Brass inserts on strip boards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A49A-CBE0-48B8-B3F8-26F4946F1DC9}"/>
              </a:ext>
            </a:extLst>
          </p:cNvPr>
          <p:cNvSpPr txBox="1"/>
          <p:nvPr/>
        </p:nvSpPr>
        <p:spPr>
          <a:xfrm>
            <a:off x="2409913" y="3513295"/>
            <a:ext cx="2139696" cy="369332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Local strip pattern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C821C0-3610-4BC5-85EC-4FF7FC530ADD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549609" y="1912684"/>
            <a:ext cx="10550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52F872-DB76-4C8D-9769-7F59DC6F558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673552" y="2235849"/>
            <a:ext cx="1" cy="11428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D1D3EC-57EE-4D27-B34D-C821E6C257C5}"/>
              </a:ext>
            </a:extLst>
          </p:cNvPr>
          <p:cNvCxnSpPr>
            <a:cxnSpLocks/>
            <a:stCxn id="5" idx="3"/>
            <a:endCxn id="4" idx="1"/>
          </p:cNvCxnSpPr>
          <p:nvPr/>
        </p:nvCxnSpPr>
        <p:spPr>
          <a:xfrm>
            <a:off x="4549609" y="3697961"/>
            <a:ext cx="1055006" cy="3865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CD2513-EAF1-4E01-A87C-EBEE11D65CD4}"/>
              </a:ext>
            </a:extLst>
          </p:cNvPr>
          <p:cNvCxnSpPr>
            <a:cxnSpLocks/>
          </p:cNvCxnSpPr>
          <p:nvPr/>
        </p:nvCxnSpPr>
        <p:spPr>
          <a:xfrm flipV="1">
            <a:off x="4535680" y="2235849"/>
            <a:ext cx="1068935" cy="1277446"/>
          </a:xfrm>
          <a:prstGeom prst="line">
            <a:avLst/>
          </a:prstGeom>
          <a:ln w="28575">
            <a:solidFill>
              <a:schemeClr val="tx1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7E0985-2CD6-4449-A1F9-8646F6C08E1A}"/>
              </a:ext>
            </a:extLst>
          </p:cNvPr>
          <p:cNvSpPr txBox="1"/>
          <p:nvPr/>
        </p:nvSpPr>
        <p:spPr>
          <a:xfrm>
            <a:off x="4664886" y="1539490"/>
            <a:ext cx="8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9A9A5-9E40-4F93-8242-852F0E379C5D}"/>
              </a:ext>
            </a:extLst>
          </p:cNvPr>
          <p:cNvSpPr txBox="1"/>
          <p:nvPr/>
        </p:nvSpPr>
        <p:spPr>
          <a:xfrm>
            <a:off x="4722527" y="3708342"/>
            <a:ext cx="70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44BED8-DCC7-4FDA-A3EC-E4F3091551C0}"/>
              </a:ext>
            </a:extLst>
          </p:cNvPr>
          <p:cNvSpPr txBox="1"/>
          <p:nvPr/>
        </p:nvSpPr>
        <p:spPr>
          <a:xfrm>
            <a:off x="4263818" y="2572677"/>
            <a:ext cx="802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X-ray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37CF3A-E04D-423F-86D4-9B149C35A1EB}"/>
              </a:ext>
            </a:extLst>
          </p:cNvPr>
          <p:cNvSpPr txBox="1"/>
          <p:nvPr/>
        </p:nvSpPr>
        <p:spPr>
          <a:xfrm>
            <a:off x="6713114" y="2572677"/>
            <a:ext cx="122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Metrology</a:t>
            </a:r>
          </a:p>
        </p:txBody>
      </p:sp>
    </p:spTree>
    <p:extLst>
      <p:ext uri="{BB962C8B-B14F-4D97-AF65-F5344CB8AC3E}">
        <p14:creationId xmlns:p14="http://schemas.microsoft.com/office/powerpoint/2010/main" val="3324511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768</TotalTime>
  <Words>22</Words>
  <Application>Microsoft Office PowerPoint</Application>
  <PresentationFormat>Widescreen</PresentationFormat>
  <Paragraphs>10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7</cp:revision>
  <dcterms:created xsi:type="dcterms:W3CDTF">2021-09-16T14:15:59Z</dcterms:created>
  <dcterms:modified xsi:type="dcterms:W3CDTF">2021-10-13T19:30:18Z</dcterms:modified>
</cp:coreProperties>
</file>

<file path=docProps/thumbnail.jpeg>
</file>